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60" r:id="rId5"/>
    <p:sldId id="272" r:id="rId6"/>
    <p:sldId id="273" r:id="rId7"/>
    <p:sldId id="276" r:id="rId8"/>
    <p:sldId id="270" r:id="rId9"/>
    <p:sldId id="271" r:id="rId10"/>
    <p:sldId id="275" r:id="rId11"/>
    <p:sldId id="261" r:id="rId12"/>
    <p:sldId id="262" r:id="rId13"/>
    <p:sldId id="259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8" autoAdjust="0"/>
    <p:restoredTop sz="94698" autoAdjust="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124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46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667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473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288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975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517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14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751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419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27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88EA7-AEFB-4329-BC08-D10CD8057132}" type="datetimeFigureOut">
              <a:rPr lang="en-CA" smtClean="0"/>
              <a:t>2014-01-30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AB69D-E279-4080-ABFE-E6B74698B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849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Map%20Design/conceptGif.gi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5"/>
            <a:ext cx="9139513" cy="6854635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364088" y="908720"/>
            <a:ext cx="28822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Game Map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2656"/>
            <a:ext cx="279481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323528" y="832148"/>
            <a:ext cx="8229600" cy="4242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Windows 8 Surface Pro Tablet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Ability to develop in Unity</a:t>
            </a:r>
          </a:p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Assuming…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323528" y="832148"/>
            <a:ext cx="8229600" cy="4242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Cosmetic &amp; aesthetic customization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Expanded Game Play packs</a:t>
            </a:r>
          </a:p>
        </p:txBody>
      </p:sp>
    </p:spTree>
    <p:extLst>
      <p:ext uri="{BB962C8B-B14F-4D97-AF65-F5344CB8AC3E}">
        <p14:creationId xmlns:p14="http://schemas.microsoft.com/office/powerpoint/2010/main" val="30273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323528" y="54868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A proven &amp; popular genre on mobile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Plants vs. Zombies</a:t>
            </a:r>
          </a:p>
          <a:p>
            <a:pPr lvl="1"/>
            <a:r>
              <a:rPr lang="en-CA" dirty="0" err="1" smtClean="0">
                <a:solidFill>
                  <a:schemeClr val="bg1">
                    <a:lumMod val="95000"/>
                  </a:schemeClr>
                </a:solidFill>
              </a:rPr>
              <a:t>GeoDefence</a:t>
            </a:r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Field Runners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Kingdom Rush</a:t>
            </a:r>
          </a:p>
          <a:p>
            <a:pPr lvl="0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Target Demographic: 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8+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People looking for spare time gameplay in a social setting</a:t>
            </a:r>
          </a:p>
          <a:p>
            <a:pPr lvl="0"/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"/>
            <a:ext cx="9141254" cy="6855941"/>
          </a:xfrm>
        </p:spPr>
      </p:pic>
      <p:sp>
        <p:nvSpPr>
          <p:cNvPr id="3" name="Content Placeholder 4"/>
          <p:cNvSpPr txBox="1">
            <a:spLocks/>
          </p:cNvSpPr>
          <p:nvPr/>
        </p:nvSpPr>
        <p:spPr>
          <a:xfrm>
            <a:off x="323528" y="54868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Prototype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Proof of concept built in processing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Alpha: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Feature complete version of game in Unity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Beta: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Balancing, Testing, Polishing on mobile platform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Gold: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COMPLETE!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  <a:p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0273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323528" y="54868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Strategic, Pre-Emptive Competitive Gameplay</a:t>
            </a:r>
          </a:p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Simple Systems that are quick to learn, but have a lot of </a:t>
            </a:r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depth</a:t>
            </a:r>
          </a:p>
          <a:p>
            <a:pPr lvl="0"/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Local, face to face, multiplayer</a:t>
            </a:r>
          </a:p>
          <a:p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4" y="-3169"/>
            <a:ext cx="9148225" cy="6861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-33265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Content Placeholder 4"/>
          <p:cNvSpPr txBox="1">
            <a:spLocks/>
          </p:cNvSpPr>
          <p:nvPr/>
        </p:nvSpPr>
        <p:spPr>
          <a:xfrm>
            <a:off x="323528" y="832148"/>
            <a:ext cx="8229600" cy="4242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Objective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75928" y="984548"/>
            <a:ext cx="8229600" cy="4242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Get minions past opponents minions &amp; towers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Damage opponents base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Destroy base to win game </a:t>
            </a:r>
          </a:p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Content Placeholder 4"/>
          <p:cNvSpPr txBox="1">
            <a:spLocks/>
          </p:cNvSpPr>
          <p:nvPr/>
        </p:nvSpPr>
        <p:spPr>
          <a:xfrm>
            <a:off x="323528" y="832148"/>
            <a:ext cx="8229600" cy="4242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2 Phases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75928" y="984548"/>
            <a:ext cx="8229600" cy="4242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Planning/Building Phase</a:t>
            </a:r>
          </a:p>
          <a:p>
            <a:pPr lvl="1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Asynchronous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Active Battle Phase</a:t>
            </a:r>
          </a:p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3" descr="C:\Users\Chris\Documents\University\Carleton University\Design Studio I - IMD 2900A\Group Project\GROUP1\trunk\Project\Project Pitch\Map Design\BattleM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4080"/>
            <a:ext cx="2362383" cy="418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41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Content Placeholder 4"/>
          <p:cNvSpPr txBox="1">
            <a:spLocks/>
          </p:cNvSpPr>
          <p:nvPr/>
        </p:nvSpPr>
        <p:spPr>
          <a:xfrm>
            <a:off x="323528" y="832148"/>
            <a:ext cx="8229600" cy="4242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The rule of 3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75928" y="984548"/>
            <a:ext cx="8229600" cy="4242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3 types of minions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3 types of elements</a:t>
            </a:r>
          </a:p>
          <a:p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3 types of towers</a:t>
            </a:r>
          </a:p>
        </p:txBody>
      </p:sp>
    </p:spTree>
    <p:extLst>
      <p:ext uri="{BB962C8B-B14F-4D97-AF65-F5344CB8AC3E}">
        <p14:creationId xmlns:p14="http://schemas.microsoft.com/office/powerpoint/2010/main" val="2270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" y="0"/>
            <a:ext cx="9139513" cy="685463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4304"/>
            <a:ext cx="6810232" cy="444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3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5"/>
            <a:ext cx="9139513" cy="685463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0707"/>
            <a:ext cx="6810232" cy="45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5"/>
            <a:ext cx="9139513" cy="6854635"/>
          </a:xfrm>
        </p:spPr>
      </p:pic>
      <p:pic>
        <p:nvPicPr>
          <p:cNvPr id="5123" name="Picture 3" descr="C:\Users\Chris\Documents\University\Carleton University\Design Studio I - IMD 2900A\Group Project\GROUP1\trunk\Project\Project Pitch\Map Design\BattleM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2656"/>
            <a:ext cx="2808312" cy="49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364088" y="908720"/>
            <a:ext cx="28822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dirty="0" smtClean="0">
                <a:solidFill>
                  <a:schemeClr val="bg1">
                    <a:lumMod val="95000"/>
                  </a:schemeClr>
                </a:solidFill>
              </a:rPr>
              <a:t>Game Map</a:t>
            </a:r>
            <a:endParaRPr lang="en-C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29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132</Words>
  <Application>Microsoft Office PowerPoint</Application>
  <PresentationFormat>On-screen Show (4:3)</PresentationFormat>
  <Paragraphs>43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Carleton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Carleton University</dc:creator>
  <cp:lastModifiedBy>Chris Hosmar</cp:lastModifiedBy>
  <cp:revision>53</cp:revision>
  <dcterms:created xsi:type="dcterms:W3CDTF">2014-01-29T21:16:50Z</dcterms:created>
  <dcterms:modified xsi:type="dcterms:W3CDTF">2014-01-30T20:14:16Z</dcterms:modified>
</cp:coreProperties>
</file>